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73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9E157ACF-71D2-4664-ABB6-5CC24AC498E3}" type="datetimeFigureOut">
              <a:rPr lang="ru-RU" smtClean="0"/>
              <a:t>05.01.2023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10124-358C-4547-8D59-19DDF2593B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57ACF-71D2-4664-ABB6-5CC24AC498E3}" type="datetimeFigureOut">
              <a:rPr lang="ru-RU" smtClean="0"/>
              <a:t>05.01.2023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10124-358C-4547-8D59-19DDF2593BBC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57ACF-71D2-4664-ABB6-5CC24AC498E3}" type="datetimeFigureOut">
              <a:rPr lang="ru-RU" smtClean="0"/>
              <a:t>05.01.2023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10124-358C-4547-8D59-19DDF2593BBC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57ACF-71D2-4664-ABB6-5CC24AC498E3}" type="datetimeFigureOut">
              <a:rPr lang="ru-RU" smtClean="0"/>
              <a:t>05.01.2023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10124-358C-4547-8D59-19DDF2593BBC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57ACF-71D2-4664-ABB6-5CC24AC498E3}" type="datetimeFigureOut">
              <a:rPr lang="ru-RU" smtClean="0"/>
              <a:t>05.01.2023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10124-358C-4547-8D59-19DDF2593B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57ACF-71D2-4664-ABB6-5CC24AC498E3}" type="datetimeFigureOut">
              <a:rPr lang="ru-RU" smtClean="0"/>
              <a:t>05.01.2023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10124-358C-4547-8D59-19DDF2593BBC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57ACF-71D2-4664-ABB6-5CC24AC498E3}" type="datetimeFigureOut">
              <a:rPr lang="ru-RU" smtClean="0"/>
              <a:t>05.01.2023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10124-358C-4547-8D59-19DDF2593B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57ACF-71D2-4664-ABB6-5CC24AC498E3}" type="datetimeFigureOut">
              <a:rPr lang="ru-RU" smtClean="0"/>
              <a:t>05.01.2023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10124-358C-4547-8D59-19DDF2593BBC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57ACF-71D2-4664-ABB6-5CC24AC498E3}" type="datetimeFigureOut">
              <a:rPr lang="ru-RU" smtClean="0"/>
              <a:t>05.01.2023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10124-358C-4547-8D59-19DDF2593B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57ACF-71D2-4664-ABB6-5CC24AC498E3}" type="datetimeFigureOut">
              <a:rPr lang="ru-RU" smtClean="0"/>
              <a:t>05.01.2023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10124-358C-4547-8D59-19DDF2593B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57ACF-71D2-4664-ABB6-5CC24AC498E3}" type="datetimeFigureOut">
              <a:rPr lang="ru-RU" smtClean="0"/>
              <a:t>05.01.2023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10124-358C-4547-8D59-19DDF2593B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9E157ACF-71D2-4664-ABB6-5CC24AC498E3}" type="datetimeFigureOut">
              <a:rPr lang="ru-RU" smtClean="0"/>
              <a:t>05.01.2023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D9710124-358C-4547-8D59-19DDF2593BB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71600" y="1484784"/>
            <a:ext cx="6400800" cy="648072"/>
          </a:xfrm>
        </p:spPr>
        <p:txBody>
          <a:bodyPr>
            <a:normAutofit fontScale="90000"/>
          </a:bodyPr>
          <a:lstStyle/>
          <a:p>
            <a:r>
              <a:rPr lang="ru-RU" sz="1400" b="1" dirty="0" smtClean="0">
                <a:solidFill>
                  <a:srgbClr val="0070C0"/>
                </a:solidFill>
              </a:rPr>
              <a:t>Муниципальное Бюджетное дошкольное образовательное учреждение</a:t>
            </a:r>
            <a:br>
              <a:rPr lang="ru-RU" sz="1400" b="1" dirty="0" smtClean="0">
                <a:solidFill>
                  <a:srgbClr val="0070C0"/>
                </a:solidFill>
              </a:rPr>
            </a:br>
            <a:r>
              <a:rPr lang="ru-RU" sz="1400" b="1" dirty="0" smtClean="0">
                <a:solidFill>
                  <a:srgbClr val="0070C0"/>
                </a:solidFill>
              </a:rPr>
              <a:t> </a:t>
            </a:r>
            <a:r>
              <a:rPr lang="ru-RU" sz="1400" b="1" dirty="0" err="1" smtClean="0">
                <a:solidFill>
                  <a:srgbClr val="0070C0"/>
                </a:solidFill>
              </a:rPr>
              <a:t>Большеремонтненский</a:t>
            </a:r>
            <a:r>
              <a:rPr lang="ru-RU" sz="1400" b="1" dirty="0" smtClean="0">
                <a:solidFill>
                  <a:srgbClr val="0070C0"/>
                </a:solidFill>
              </a:rPr>
              <a:t> детский сад «Солнышко»</a:t>
            </a:r>
            <a:endParaRPr lang="ru-RU" sz="1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1296144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Интернет- портфолио воспитателя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Лысенко Ольги Васильевны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2052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1" u="sng" dirty="0">
                <a:solidFill>
                  <a:srgbClr val="0070C0"/>
                </a:solidFill>
              </a:rPr>
              <a:t>Педагогическое кредо</a:t>
            </a:r>
            <a:br>
              <a:rPr lang="ru-RU" sz="1800" b="1" u="sng" dirty="0">
                <a:solidFill>
                  <a:srgbClr val="0070C0"/>
                </a:solidFill>
              </a:rPr>
            </a:br>
            <a:endParaRPr lang="ru-RU" sz="1800" b="1" u="sng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2438400"/>
            <a:ext cx="7272808" cy="3048001"/>
          </a:xfrm>
        </p:spPr>
        <p:txBody>
          <a:bodyPr/>
          <a:lstStyle/>
          <a:p>
            <a:r>
              <a:rPr lang="ru-RU" sz="1200" b="1" dirty="0" smtClean="0">
                <a:solidFill>
                  <a:srgbClr val="0070C0"/>
                </a:solidFill>
              </a:rPr>
              <a:t>Быть </a:t>
            </a:r>
            <a:r>
              <a:rPr lang="ru-RU" sz="1200" b="1" dirty="0">
                <a:solidFill>
                  <a:srgbClr val="0070C0"/>
                </a:solidFill>
              </a:rPr>
              <a:t>воспитателем – это призвание. </a:t>
            </a:r>
            <a:endParaRPr lang="ru-RU" sz="1200" b="1" dirty="0" smtClean="0">
              <a:solidFill>
                <a:srgbClr val="0070C0"/>
              </a:solidFill>
            </a:endParaRPr>
          </a:p>
          <a:p>
            <a:r>
              <a:rPr lang="ru-RU" sz="1200" b="1" dirty="0" smtClean="0">
                <a:solidFill>
                  <a:srgbClr val="0070C0"/>
                </a:solidFill>
              </a:rPr>
              <a:t>Это </a:t>
            </a:r>
            <a:r>
              <a:rPr lang="ru-RU" sz="1200" b="1" dirty="0">
                <a:solidFill>
                  <a:srgbClr val="0070C0"/>
                </a:solidFill>
              </a:rPr>
              <a:t>значит, хотеть и уметь снова и </a:t>
            </a:r>
            <a:r>
              <a:rPr lang="ru-RU" sz="1200" b="1" dirty="0" smtClean="0">
                <a:solidFill>
                  <a:srgbClr val="0070C0"/>
                </a:solidFill>
              </a:rPr>
              <a:t>снова</a:t>
            </a:r>
          </a:p>
          <a:p>
            <a:r>
              <a:rPr lang="ru-RU" sz="1200" b="1" dirty="0" smtClean="0">
                <a:solidFill>
                  <a:srgbClr val="0070C0"/>
                </a:solidFill>
              </a:rPr>
              <a:t> </a:t>
            </a:r>
            <a:r>
              <a:rPr lang="ru-RU" sz="1200" b="1" dirty="0">
                <a:solidFill>
                  <a:srgbClr val="0070C0"/>
                </a:solidFill>
              </a:rPr>
              <a:t>проживать детство с каждым ребенком, </a:t>
            </a:r>
            <a:endParaRPr lang="ru-RU" sz="1200" b="1" dirty="0" smtClean="0">
              <a:solidFill>
                <a:srgbClr val="0070C0"/>
              </a:solidFill>
            </a:endParaRPr>
          </a:p>
          <a:p>
            <a:r>
              <a:rPr lang="ru-RU" sz="1200" b="1" dirty="0" smtClean="0">
                <a:solidFill>
                  <a:srgbClr val="0070C0"/>
                </a:solidFill>
              </a:rPr>
              <a:t>видеть </a:t>
            </a:r>
            <a:r>
              <a:rPr lang="ru-RU" sz="1200" b="1" dirty="0">
                <a:solidFill>
                  <a:srgbClr val="0070C0"/>
                </a:solidFill>
              </a:rPr>
              <a:t>мир его глазами</a:t>
            </a:r>
            <a:r>
              <a:rPr lang="ru-RU" sz="1200" b="1" dirty="0" smtClean="0">
                <a:solidFill>
                  <a:srgbClr val="0070C0"/>
                </a:solidFill>
              </a:rPr>
              <a:t>,</a:t>
            </a:r>
          </a:p>
          <a:p>
            <a:r>
              <a:rPr lang="ru-RU" sz="1200" b="1" dirty="0" smtClean="0">
                <a:solidFill>
                  <a:srgbClr val="0070C0"/>
                </a:solidFill>
              </a:rPr>
              <a:t> </a:t>
            </a:r>
            <a:r>
              <a:rPr lang="ru-RU" sz="1200" b="1" dirty="0">
                <a:solidFill>
                  <a:srgbClr val="0070C0"/>
                </a:solidFill>
              </a:rPr>
              <a:t>удивляться и познавать вместе с ним</a:t>
            </a:r>
            <a:r>
              <a:rPr lang="ru-RU" sz="1200" b="1" dirty="0" smtClean="0">
                <a:solidFill>
                  <a:srgbClr val="0070C0"/>
                </a:solidFill>
              </a:rPr>
              <a:t>,</a:t>
            </a:r>
          </a:p>
          <a:p>
            <a:r>
              <a:rPr lang="ru-RU" sz="1200" b="1" dirty="0" smtClean="0">
                <a:solidFill>
                  <a:srgbClr val="0070C0"/>
                </a:solidFill>
              </a:rPr>
              <a:t> </a:t>
            </a:r>
            <a:r>
              <a:rPr lang="ru-RU" sz="1200" b="1" dirty="0">
                <a:solidFill>
                  <a:srgbClr val="0070C0"/>
                </a:solidFill>
              </a:rPr>
              <a:t>быть не заметным</a:t>
            </a:r>
            <a:r>
              <a:rPr lang="ru-RU" sz="1200" b="1" dirty="0" smtClean="0">
                <a:solidFill>
                  <a:srgbClr val="0070C0"/>
                </a:solidFill>
              </a:rPr>
              <a:t>,</a:t>
            </a:r>
          </a:p>
          <a:p>
            <a:r>
              <a:rPr lang="ru-RU" sz="1200" b="1" dirty="0" smtClean="0">
                <a:solidFill>
                  <a:srgbClr val="0070C0"/>
                </a:solidFill>
              </a:rPr>
              <a:t> </a:t>
            </a:r>
            <a:r>
              <a:rPr lang="ru-RU" sz="1200" b="1" dirty="0">
                <a:solidFill>
                  <a:srgbClr val="0070C0"/>
                </a:solidFill>
              </a:rPr>
              <a:t>когда воспитанник занят своим делом</a:t>
            </a:r>
            <a:r>
              <a:rPr lang="ru-RU" sz="1200" b="1" dirty="0" smtClean="0">
                <a:solidFill>
                  <a:srgbClr val="0070C0"/>
                </a:solidFill>
              </a:rPr>
              <a:t>,</a:t>
            </a:r>
          </a:p>
          <a:p>
            <a:r>
              <a:rPr lang="ru-RU" sz="1200" b="1" dirty="0" smtClean="0">
                <a:solidFill>
                  <a:srgbClr val="0070C0"/>
                </a:solidFill>
              </a:rPr>
              <a:t> </a:t>
            </a:r>
            <a:r>
              <a:rPr lang="ru-RU" sz="1200" b="1" dirty="0">
                <a:solidFill>
                  <a:srgbClr val="0070C0"/>
                </a:solidFill>
              </a:rPr>
              <a:t>и незаменимым, когда ему нужна помощь и </a:t>
            </a:r>
            <a:r>
              <a:rPr lang="ru-RU" sz="1200" b="1" dirty="0" smtClean="0">
                <a:solidFill>
                  <a:srgbClr val="0070C0"/>
                </a:solidFill>
              </a:rPr>
              <a:t>поддержка.</a:t>
            </a:r>
            <a:endParaRPr lang="ru-RU" sz="1200" b="1" dirty="0">
              <a:solidFill>
                <a:srgbClr val="0070C0"/>
              </a:solidFill>
            </a:endParaRPr>
          </a:p>
        </p:txBody>
      </p:sp>
      <p:pic>
        <p:nvPicPr>
          <p:cNvPr id="1026" name="Picture 2" descr="E:\IMG_959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5" t="4064" b="13238"/>
          <a:stretch/>
        </p:blipFill>
        <p:spPr bwMode="auto">
          <a:xfrm>
            <a:off x="5652120" y="2204864"/>
            <a:ext cx="2492610" cy="3266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0199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b="1" u="sng" dirty="0">
                <a:solidFill>
                  <a:srgbClr val="0070C0"/>
                </a:solidFill>
              </a:rPr>
              <a:t>Педагогический стаж 5 лет</a:t>
            </a:r>
            <a:br>
              <a:rPr lang="ru-RU" sz="1600" b="1" u="sng" dirty="0">
                <a:solidFill>
                  <a:srgbClr val="0070C0"/>
                </a:solidFill>
              </a:rPr>
            </a:br>
            <a:endParaRPr lang="ru-RU" sz="1600" b="1" u="sng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727" y="2396058"/>
            <a:ext cx="4003176" cy="2907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564904"/>
            <a:ext cx="3317851" cy="2569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1477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600" y="1124744"/>
            <a:ext cx="6400800" cy="4361657"/>
          </a:xfrm>
        </p:spPr>
        <p:txBody>
          <a:bodyPr/>
          <a:lstStyle/>
          <a:p>
            <a:pPr algn="ctr"/>
            <a:r>
              <a:rPr lang="ru-RU" b="1" u="sng" dirty="0" smtClean="0">
                <a:solidFill>
                  <a:srgbClr val="0070C0"/>
                </a:solidFill>
              </a:rPr>
              <a:t>Образование</a:t>
            </a:r>
          </a:p>
          <a:p>
            <a:pPr algn="ctr"/>
            <a:r>
              <a:rPr lang="ru-RU" b="1" dirty="0" smtClean="0">
                <a:solidFill>
                  <a:srgbClr val="0070C0"/>
                </a:solidFill>
              </a:rPr>
              <a:t>Среднее –профессиональное </a:t>
            </a:r>
          </a:p>
          <a:p>
            <a:pPr algn="ctr"/>
            <a:r>
              <a:rPr lang="ru-RU" b="1" dirty="0" smtClean="0">
                <a:solidFill>
                  <a:srgbClr val="0070C0"/>
                </a:solidFill>
              </a:rPr>
              <a:t>Воспитатель детей дошкольного возраста</a:t>
            </a:r>
          </a:p>
          <a:p>
            <a:endParaRPr lang="ru-RU" b="1" u="sng" dirty="0">
              <a:solidFill>
                <a:srgbClr val="0070C0"/>
              </a:solidFill>
            </a:endParaRPr>
          </a:p>
        </p:txBody>
      </p:sp>
      <p:pic>
        <p:nvPicPr>
          <p:cNvPr id="1026" name="Picture 2" descr="E:\img20220901_211425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937377" y="1823263"/>
            <a:ext cx="3240358" cy="4579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9874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1773560"/>
          </a:xfrm>
        </p:spPr>
        <p:txBody>
          <a:bodyPr>
            <a:normAutofit fontScale="90000"/>
          </a:bodyPr>
          <a:lstStyle/>
          <a:p>
            <a:r>
              <a:rPr lang="ru-RU" sz="1400" b="1" u="sng" dirty="0">
                <a:solidFill>
                  <a:srgbClr val="0070C0"/>
                </a:solidFill>
              </a:rPr>
              <a:t>Дополнительное </a:t>
            </a:r>
            <a:r>
              <a:rPr lang="ru-RU" sz="1400" b="1" u="sng" dirty="0" err="1">
                <a:solidFill>
                  <a:srgbClr val="0070C0"/>
                </a:solidFill>
              </a:rPr>
              <a:t>бразование</a:t>
            </a:r>
            <a:r>
              <a:rPr lang="ru-RU" sz="1400" b="1" dirty="0">
                <a:solidFill>
                  <a:srgbClr val="0070C0"/>
                </a:solidFill>
              </a:rPr>
              <a:t/>
            </a:r>
            <a:br>
              <a:rPr lang="ru-RU" sz="1400" b="1" dirty="0">
                <a:solidFill>
                  <a:srgbClr val="0070C0"/>
                </a:solidFill>
              </a:rPr>
            </a:br>
            <a:r>
              <a:rPr lang="ru-RU" sz="1400" b="1" dirty="0">
                <a:solidFill>
                  <a:srgbClr val="0070C0"/>
                </a:solidFill>
              </a:rPr>
              <a:t>Федеральное государственное бюджетное образовательное учреждение высшего образования «Калмыцкий государственный университет имени Б.Б. </a:t>
            </a:r>
            <a:r>
              <a:rPr lang="ru-RU" sz="1400" b="1" dirty="0" err="1">
                <a:solidFill>
                  <a:srgbClr val="0070C0"/>
                </a:solidFill>
              </a:rPr>
              <a:t>Городовикова</a:t>
            </a:r>
            <a:r>
              <a:rPr lang="ru-RU" sz="1400" b="1" dirty="0">
                <a:solidFill>
                  <a:srgbClr val="0070C0"/>
                </a:solidFill>
              </a:rPr>
              <a:t>»</a:t>
            </a:r>
            <a:br>
              <a:rPr lang="ru-RU" sz="1400" b="1" dirty="0">
                <a:solidFill>
                  <a:srgbClr val="0070C0"/>
                </a:solidFill>
              </a:rPr>
            </a:br>
            <a:r>
              <a:rPr lang="ru-RU" sz="1400" b="1" dirty="0">
                <a:solidFill>
                  <a:srgbClr val="0070C0"/>
                </a:solidFill>
              </a:rPr>
              <a:t>« Государственное и муниципальное управление»</a:t>
            </a:r>
            <a:br>
              <a:rPr lang="ru-RU" sz="1400" b="1" dirty="0">
                <a:solidFill>
                  <a:srgbClr val="0070C0"/>
                </a:solidFill>
              </a:rPr>
            </a:br>
            <a:endParaRPr lang="ru-RU" sz="1400" b="1" dirty="0">
              <a:solidFill>
                <a:srgbClr val="0070C0"/>
              </a:solidFill>
            </a:endParaRPr>
          </a:p>
        </p:txBody>
      </p:sp>
      <p:pic>
        <p:nvPicPr>
          <p:cNvPr id="2050" name="Picture 2" descr="C:\Users\Карина\Desktop\img20230104_2008038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129362" y="2207342"/>
            <a:ext cx="2897108" cy="4188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7032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В МБДОУ </a:t>
            </a:r>
            <a:r>
              <a:rPr lang="ru-RU" dirty="0" err="1" smtClean="0">
                <a:solidFill>
                  <a:srgbClr val="0070C0"/>
                </a:solidFill>
              </a:rPr>
              <a:t>Большеремонтненский</a:t>
            </a:r>
            <a:r>
              <a:rPr lang="ru-RU" dirty="0" smtClean="0">
                <a:solidFill>
                  <a:srgbClr val="0070C0"/>
                </a:solidFill>
              </a:rPr>
              <a:t> д/с «Солнышко» работаю с 2014 года (помощником воспитателя)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С 2017 года переведена на воспитателя.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В своей работе я считаю 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что Воспитатель – это даже не профессия,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а настоящее призвание.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676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600" dirty="0" smtClean="0">
                <a:solidFill>
                  <a:srgbClr val="0070C0"/>
                </a:solidFill>
              </a:rPr>
              <a:t>Важную роль в выборе моей профессии</a:t>
            </a:r>
          </a:p>
          <a:p>
            <a:r>
              <a:rPr lang="ru-RU" sz="1600" dirty="0" smtClean="0">
                <a:solidFill>
                  <a:srgbClr val="0070C0"/>
                </a:solidFill>
              </a:rPr>
              <a:t>Сыграла заведующая нашим детским садом,</a:t>
            </a:r>
          </a:p>
          <a:p>
            <a:r>
              <a:rPr lang="ru-RU" sz="1600" dirty="0" err="1" smtClean="0">
                <a:solidFill>
                  <a:srgbClr val="0070C0"/>
                </a:solidFill>
              </a:rPr>
              <a:t>Цебулевская</a:t>
            </a:r>
            <a:r>
              <a:rPr lang="ru-RU" sz="1600" dirty="0" smtClean="0">
                <a:solidFill>
                  <a:srgbClr val="0070C0"/>
                </a:solidFill>
              </a:rPr>
              <a:t> Ольга Владимировна,</a:t>
            </a:r>
          </a:p>
          <a:p>
            <a:r>
              <a:rPr lang="ru-RU" sz="1600" dirty="0" smtClean="0">
                <a:solidFill>
                  <a:srgbClr val="0070C0"/>
                </a:solidFill>
              </a:rPr>
              <a:t>Именно она пригласила меня на работу, но с условием, что я получу диплом воспитателя.</a:t>
            </a:r>
          </a:p>
          <a:p>
            <a:r>
              <a:rPr lang="ru-RU" sz="1600" dirty="0" smtClean="0">
                <a:solidFill>
                  <a:srgbClr val="0070C0"/>
                </a:solidFill>
              </a:rPr>
              <a:t>Я согласилась. Поступила и окончила </a:t>
            </a:r>
            <a:r>
              <a:rPr lang="ru-RU" sz="1600" dirty="0" err="1" smtClean="0">
                <a:solidFill>
                  <a:srgbClr val="0070C0"/>
                </a:solidFill>
              </a:rPr>
              <a:t>Элистинский</a:t>
            </a:r>
            <a:r>
              <a:rPr lang="ru-RU" sz="1600" dirty="0" smtClean="0">
                <a:solidFill>
                  <a:srgbClr val="0070C0"/>
                </a:solidFill>
              </a:rPr>
              <a:t> педагогический колледж им Х.Б. </a:t>
            </a:r>
            <a:r>
              <a:rPr lang="ru-RU" sz="1600" dirty="0" err="1" smtClean="0">
                <a:solidFill>
                  <a:srgbClr val="0070C0"/>
                </a:solidFill>
              </a:rPr>
              <a:t>Канукова</a:t>
            </a:r>
            <a:r>
              <a:rPr lang="ru-RU" sz="1600" dirty="0" smtClean="0">
                <a:solidFill>
                  <a:srgbClr val="0070C0"/>
                </a:solidFill>
              </a:rPr>
              <a:t>.</a:t>
            </a:r>
            <a:endParaRPr lang="ru-RU" sz="1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3365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600" y="1340768"/>
            <a:ext cx="6400800" cy="4145633"/>
          </a:xfrm>
        </p:spPr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Для меня воспитатель- это прежде всего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 человек, который с любовью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 и пониманием передает частичку своих чувств, знаний,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умений, жизненного опыта тем, кого он обучает.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068960"/>
            <a:ext cx="3500544" cy="292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334"/>
          <a:stretch/>
        </p:blipFill>
        <p:spPr bwMode="auto">
          <a:xfrm>
            <a:off x="4752519" y="3261889"/>
            <a:ext cx="3154761" cy="2535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8691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СПАСИБО ЗА ВНИМАНИЕ!!!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693" y="3284984"/>
            <a:ext cx="3719513" cy="2347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206" y="2996952"/>
            <a:ext cx="3672408" cy="2682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3098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утюр">
  <a:themeElements>
    <a:clrScheme name="Кутюр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Смокинг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Кутюр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95</TotalTime>
  <Words>207</Words>
  <Application>Microsoft Office PowerPoint</Application>
  <PresentationFormat>Экран (4:3)</PresentationFormat>
  <Paragraphs>32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Кутюр</vt:lpstr>
      <vt:lpstr>Муниципальное Бюджетное дошкольное образовательное учреждение  Большеремонтненский детский сад «Солнышко»</vt:lpstr>
      <vt:lpstr>Педагогическое кредо </vt:lpstr>
      <vt:lpstr>Педагогический стаж 5 лет </vt:lpstr>
      <vt:lpstr>Презентация PowerPoint</vt:lpstr>
      <vt:lpstr>Дополнительное бразование Федеральное государственное бюджетное образовательное учреждение высшего образования «Калмыцкий государственный университет имени Б.Б. Городовикова» « Государственное и муниципальное управление»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Бюджетное дошкольное образовательное учреждение  Большеремонтненский детский сад «Солнышко»</dc:title>
  <dc:creator>Карина</dc:creator>
  <cp:lastModifiedBy>Карина</cp:lastModifiedBy>
  <cp:revision>8</cp:revision>
  <dcterms:created xsi:type="dcterms:W3CDTF">2023-01-04T16:18:58Z</dcterms:created>
  <dcterms:modified xsi:type="dcterms:W3CDTF">2023-01-05T14:45:08Z</dcterms:modified>
</cp:coreProperties>
</file>