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157ACF-71D2-4664-ABB6-5CC24AC498E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710124-358C-4547-8D59-19DDF2593B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84784"/>
            <a:ext cx="6400800" cy="648072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Большеремонтненский</a:t>
            </a:r>
            <a:r>
              <a:rPr lang="ru-RU" sz="1400" b="1" dirty="0" smtClean="0">
                <a:solidFill>
                  <a:srgbClr val="0070C0"/>
                </a:solidFill>
              </a:rPr>
              <a:t> детский сад «Солнышко»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Интернет- портфолио воспитателя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Лысенко Ольги Васильевны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0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u="sng" dirty="0">
                <a:solidFill>
                  <a:srgbClr val="0070C0"/>
                </a:solidFill>
              </a:rPr>
              <a:t>Педагогическое кредо</a:t>
            </a:r>
            <a:br>
              <a:rPr lang="ru-RU" sz="1800" b="1" u="sng" dirty="0">
                <a:solidFill>
                  <a:srgbClr val="0070C0"/>
                </a:solidFill>
              </a:rPr>
            </a:br>
            <a:endParaRPr lang="ru-RU" sz="18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7272808" cy="3048001"/>
          </a:xfrm>
        </p:spPr>
        <p:txBody>
          <a:bodyPr/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Быть </a:t>
            </a:r>
            <a:r>
              <a:rPr lang="ru-RU" sz="1200" b="1" dirty="0">
                <a:solidFill>
                  <a:srgbClr val="0070C0"/>
                </a:solidFill>
              </a:rPr>
              <a:t>воспитателем – это призвание. 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Это </a:t>
            </a:r>
            <a:r>
              <a:rPr lang="ru-RU" sz="1200" b="1" dirty="0">
                <a:solidFill>
                  <a:srgbClr val="0070C0"/>
                </a:solidFill>
              </a:rPr>
              <a:t>значит, хотеть и уметь снова и </a:t>
            </a:r>
            <a:r>
              <a:rPr lang="ru-RU" sz="1200" b="1" dirty="0" smtClean="0">
                <a:solidFill>
                  <a:srgbClr val="0070C0"/>
                </a:solidFill>
              </a:rPr>
              <a:t>снова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0070C0"/>
                </a:solidFill>
              </a:rPr>
              <a:t>проживать детство с каждым ребенком, 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видеть </a:t>
            </a:r>
            <a:r>
              <a:rPr lang="ru-RU" sz="1200" b="1" dirty="0">
                <a:solidFill>
                  <a:srgbClr val="0070C0"/>
                </a:solidFill>
              </a:rPr>
              <a:t>мир его глазами</a:t>
            </a:r>
            <a:r>
              <a:rPr lang="ru-RU" sz="12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0070C0"/>
                </a:solidFill>
              </a:rPr>
              <a:t>удивляться и познавать вместе с ним</a:t>
            </a:r>
            <a:r>
              <a:rPr lang="ru-RU" sz="12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0070C0"/>
                </a:solidFill>
              </a:rPr>
              <a:t>быть не заметным</a:t>
            </a:r>
            <a:r>
              <a:rPr lang="ru-RU" sz="12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0070C0"/>
                </a:solidFill>
              </a:rPr>
              <a:t>когда воспитанник занят своим делом</a:t>
            </a:r>
            <a:r>
              <a:rPr lang="ru-RU" sz="12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0070C0"/>
                </a:solidFill>
              </a:rPr>
              <a:t>и незаменимым, когда ему нужна помощь и </a:t>
            </a:r>
            <a:r>
              <a:rPr lang="ru-RU" sz="1200" b="1" dirty="0" smtClean="0">
                <a:solidFill>
                  <a:srgbClr val="0070C0"/>
                </a:solidFill>
              </a:rPr>
              <a:t>поддержка.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IMG_95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4064" b="13238"/>
          <a:stretch/>
        </p:blipFill>
        <p:spPr bwMode="auto">
          <a:xfrm>
            <a:off x="5652120" y="2204864"/>
            <a:ext cx="2492610" cy="32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u="sng" dirty="0">
                <a:solidFill>
                  <a:srgbClr val="0070C0"/>
                </a:solidFill>
              </a:rPr>
              <a:t>Педагогический стаж 5 лет</a:t>
            </a:r>
            <a:br>
              <a:rPr lang="ru-RU" sz="1600" b="1" u="sng" dirty="0">
                <a:solidFill>
                  <a:srgbClr val="0070C0"/>
                </a:solidFill>
              </a:rPr>
            </a:br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27" y="2396058"/>
            <a:ext cx="4003176" cy="29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3317851" cy="256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4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Образование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Среднее –профессиональное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Воспитатель детей дошкольного возраста</a:t>
            </a:r>
          </a:p>
          <a:p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img20220901_21142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7377" y="1823263"/>
            <a:ext cx="3240358" cy="45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773560"/>
          </a:xfrm>
        </p:spPr>
        <p:txBody>
          <a:bodyPr>
            <a:normAutofit fontScale="90000"/>
          </a:bodyPr>
          <a:lstStyle/>
          <a:p>
            <a:r>
              <a:rPr lang="ru-RU" sz="1400" b="1" u="sng" dirty="0">
                <a:solidFill>
                  <a:srgbClr val="0070C0"/>
                </a:solidFill>
              </a:rPr>
              <a:t>Дополнительное </a:t>
            </a:r>
            <a:r>
              <a:rPr lang="ru-RU" sz="1400" b="1" u="sng" dirty="0" err="1">
                <a:solidFill>
                  <a:srgbClr val="0070C0"/>
                </a:solidFill>
              </a:rPr>
              <a:t>бразование</a:t>
            </a:r>
            <a:r>
              <a:rPr lang="ru-RU" sz="1400" b="1" dirty="0">
                <a:solidFill>
                  <a:srgbClr val="0070C0"/>
                </a:solidFill>
              </a:rPr>
              <a:t/>
            </a:r>
            <a:br>
              <a:rPr lang="ru-RU" sz="1400" b="1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Федеральное государственное бюджетное образовательное учреждение высшего образования «Калмыцкий государственный университет имени Б.Б. </a:t>
            </a:r>
            <a:r>
              <a:rPr lang="ru-RU" sz="1400" b="1" dirty="0" err="1">
                <a:solidFill>
                  <a:srgbClr val="0070C0"/>
                </a:solidFill>
              </a:rPr>
              <a:t>Городовикова</a:t>
            </a:r>
            <a:r>
              <a:rPr lang="ru-RU" sz="1400" b="1" dirty="0">
                <a:solidFill>
                  <a:srgbClr val="0070C0"/>
                </a:solidFill>
              </a:rPr>
              <a:t>»</a:t>
            </a:r>
            <a:br>
              <a:rPr lang="ru-RU" sz="1400" b="1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« Государственное и муниципальное управление»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Карина\Desktop\img20230104_20080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29362" y="2207342"/>
            <a:ext cx="2897108" cy="41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МБДОУ </a:t>
            </a:r>
            <a:r>
              <a:rPr lang="ru-RU" dirty="0" err="1" smtClean="0">
                <a:solidFill>
                  <a:srgbClr val="0070C0"/>
                </a:solidFill>
              </a:rPr>
              <a:t>Большеремонтненский</a:t>
            </a:r>
            <a:r>
              <a:rPr lang="ru-RU" dirty="0" smtClean="0">
                <a:solidFill>
                  <a:srgbClr val="0070C0"/>
                </a:solidFill>
              </a:rPr>
              <a:t> д/с «Солнышко» работаю с 2014 года (помощником воспитателя)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 2017 года переведена на воспитателя.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своей работе я считаю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Воспитатель – это даже не профессия,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 настоящее призвание.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Важную роль в выборе моей профессии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Сыграла заведующая нашим детским садом,</a:t>
            </a:r>
          </a:p>
          <a:p>
            <a:r>
              <a:rPr lang="ru-RU" sz="1600" dirty="0" err="1" smtClean="0">
                <a:solidFill>
                  <a:srgbClr val="0070C0"/>
                </a:solidFill>
              </a:rPr>
              <a:t>Цебулевская</a:t>
            </a:r>
            <a:r>
              <a:rPr lang="ru-RU" sz="1600" dirty="0" smtClean="0">
                <a:solidFill>
                  <a:srgbClr val="0070C0"/>
                </a:solidFill>
              </a:rPr>
              <a:t> Ольга Владимировна,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Именно она пригласила меня на работу, но с условием, что я получу диплом воспитателя.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Я согласилась. Поступила и окончила </a:t>
            </a:r>
            <a:r>
              <a:rPr lang="ru-RU" sz="1600" dirty="0" err="1" smtClean="0">
                <a:solidFill>
                  <a:srgbClr val="0070C0"/>
                </a:solidFill>
              </a:rPr>
              <a:t>Элистинский</a:t>
            </a:r>
            <a:r>
              <a:rPr lang="ru-RU" sz="1600" dirty="0" smtClean="0">
                <a:solidFill>
                  <a:srgbClr val="0070C0"/>
                </a:solidFill>
              </a:rPr>
              <a:t> педагогический колледж им Х.Б. </a:t>
            </a:r>
            <a:r>
              <a:rPr lang="ru-RU" sz="1600" dirty="0" err="1" smtClean="0">
                <a:solidFill>
                  <a:srgbClr val="0070C0"/>
                </a:solidFill>
              </a:rPr>
              <a:t>Канукова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Для меня воспитатель- это прежде всего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человек, который с любовью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и пониманием передает частичку своих чувств, знаний,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умений, жизненного опыта тем, кого он обучает.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500544" cy="29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4"/>
          <a:stretch/>
        </p:blipFill>
        <p:spPr bwMode="auto">
          <a:xfrm>
            <a:off x="4752519" y="3261889"/>
            <a:ext cx="3154761" cy="253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6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" y="3284984"/>
            <a:ext cx="37195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996952"/>
            <a:ext cx="3672408" cy="268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95</TotalTime>
  <Words>207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Муниципальное Бюджетное дошкольное образовательное учреждение  Большеремонтненский детский сад «Солнышко»</vt:lpstr>
      <vt:lpstr>Педагогическое кредо </vt:lpstr>
      <vt:lpstr>Педагогический стаж 5 лет </vt:lpstr>
      <vt:lpstr>Презентация PowerPoint</vt:lpstr>
      <vt:lpstr>Дополнительное бразование Федеральное государственное бюджетное образовательное учреждение высшего образования «Калмыцкий государственный университет имени Б.Б. Городовикова» « Государственное и муниципальное управление»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Большеремонтненский детский сад «Солнышко»</dc:title>
  <dc:creator>Карина</dc:creator>
  <cp:lastModifiedBy>Карина</cp:lastModifiedBy>
  <cp:revision>8</cp:revision>
  <dcterms:created xsi:type="dcterms:W3CDTF">2023-01-04T16:18:58Z</dcterms:created>
  <dcterms:modified xsi:type="dcterms:W3CDTF">2023-01-05T14:45:08Z</dcterms:modified>
</cp:coreProperties>
</file>